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9" r:id="rId11"/>
    <p:sldId id="270" r:id="rId12"/>
    <p:sldId id="271" r:id="rId13"/>
    <p:sldId id="272" r:id="rId14"/>
    <p:sldId id="273" r:id="rId15"/>
    <p:sldId id="275" r:id="rId16"/>
    <p:sldId id="274"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8" autoAdjust="0"/>
    <p:restoredTop sz="94660"/>
  </p:normalViewPr>
  <p:slideViewPr>
    <p:cSldViewPr snapToGrid="0">
      <p:cViewPr varScale="1">
        <p:scale>
          <a:sx n="76" d="100"/>
          <a:sy n="76" d="100"/>
        </p:scale>
        <p:origin x="72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3/23/2021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3/23/2021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3F1FD-6DC2-476E-9444-7EBC9A0CEA55}"/>
              </a:ext>
            </a:extLst>
          </p:cNvPr>
          <p:cNvSpPr>
            <a:spLocks noGrp="1"/>
          </p:cNvSpPr>
          <p:nvPr>
            <p:ph type="ctrTitle"/>
          </p:nvPr>
        </p:nvSpPr>
        <p:spPr/>
        <p:txBody>
          <a:bodyPr>
            <a:normAutofit/>
          </a:bodyPr>
          <a:lstStyle/>
          <a:p>
            <a:r>
              <a:rPr lang="en-US" sz="6000" dirty="0"/>
              <a:t>Final Project CIT 190</a:t>
            </a:r>
          </a:p>
        </p:txBody>
      </p:sp>
      <p:sp>
        <p:nvSpPr>
          <p:cNvPr id="3" name="Subtitle 2">
            <a:extLst>
              <a:ext uri="{FF2B5EF4-FFF2-40B4-BE49-F238E27FC236}">
                <a16:creationId xmlns:a16="http://schemas.microsoft.com/office/drawing/2014/main" id="{72DED125-7BA8-42AB-836B-03FDC26DAFBB}"/>
              </a:ext>
            </a:extLst>
          </p:cNvPr>
          <p:cNvSpPr>
            <a:spLocks noGrp="1"/>
          </p:cNvSpPr>
          <p:nvPr>
            <p:ph type="subTitle" idx="1"/>
          </p:nvPr>
        </p:nvSpPr>
        <p:spPr/>
        <p:txBody>
          <a:bodyPr>
            <a:normAutofit/>
          </a:bodyPr>
          <a:lstStyle/>
          <a:p>
            <a:r>
              <a:rPr lang="en-US" sz="4000" dirty="0"/>
              <a:t>Donna Curiel</a:t>
            </a:r>
          </a:p>
        </p:txBody>
      </p:sp>
    </p:spTree>
    <p:extLst>
      <p:ext uri="{BB962C8B-B14F-4D97-AF65-F5344CB8AC3E}">
        <p14:creationId xmlns:p14="http://schemas.microsoft.com/office/powerpoint/2010/main" val="2463679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EDF08-6081-44F0-B7D2-BF9C2A3628D5}"/>
              </a:ext>
            </a:extLst>
          </p:cNvPr>
          <p:cNvSpPr>
            <a:spLocks noGrp="1"/>
          </p:cNvSpPr>
          <p:nvPr>
            <p:ph type="title"/>
          </p:nvPr>
        </p:nvSpPr>
        <p:spPr/>
        <p:txBody>
          <a:bodyPr>
            <a:normAutofit/>
          </a:bodyPr>
          <a:lstStyle/>
          <a:p>
            <a:r>
              <a:rPr lang="en-US" sz="5400" dirty="0"/>
              <a:t>Gaming Fun for Everyone</a:t>
            </a:r>
          </a:p>
        </p:txBody>
      </p:sp>
      <p:sp>
        <p:nvSpPr>
          <p:cNvPr id="3" name="Content Placeholder 2">
            <a:extLst>
              <a:ext uri="{FF2B5EF4-FFF2-40B4-BE49-F238E27FC236}">
                <a16:creationId xmlns:a16="http://schemas.microsoft.com/office/drawing/2014/main" id="{2EAA5760-28A9-4DB4-B793-6683C91049FF}"/>
              </a:ext>
            </a:extLst>
          </p:cNvPr>
          <p:cNvSpPr>
            <a:spLocks noGrp="1"/>
          </p:cNvSpPr>
          <p:nvPr>
            <p:ph idx="1"/>
          </p:nvPr>
        </p:nvSpPr>
        <p:spPr/>
        <p:txBody>
          <a:bodyPr/>
          <a:lstStyle/>
          <a:p>
            <a:r>
              <a:rPr lang="en-US" dirty="0"/>
              <a:t>The Intended Audience for Buzzy Bee is Everyone</a:t>
            </a:r>
          </a:p>
          <a:p>
            <a:r>
              <a:rPr lang="en-US" dirty="0"/>
              <a:t>The Interactive Features are the Flying Buzzy Bee</a:t>
            </a:r>
          </a:p>
          <a:p>
            <a:r>
              <a:rPr lang="en-US" dirty="0"/>
              <a:t>The Ever-Changing Barriers Buzzy Flies Through</a:t>
            </a:r>
          </a:p>
          <a:p>
            <a:r>
              <a:rPr lang="en-US" dirty="0"/>
              <a:t>The Sound is Part of the Game when Buzzy Doesn’t Make it</a:t>
            </a:r>
          </a:p>
          <a:p>
            <a:endParaRPr lang="en-US" dirty="0"/>
          </a:p>
        </p:txBody>
      </p:sp>
    </p:spTree>
    <p:extLst>
      <p:ext uri="{BB962C8B-B14F-4D97-AF65-F5344CB8AC3E}">
        <p14:creationId xmlns:p14="http://schemas.microsoft.com/office/powerpoint/2010/main" val="39056252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9F55B-7956-4C3A-AC09-C3FE0A8CFFC3}"/>
              </a:ext>
            </a:extLst>
          </p:cNvPr>
          <p:cNvSpPr>
            <a:spLocks noGrp="1"/>
          </p:cNvSpPr>
          <p:nvPr>
            <p:ph type="title"/>
          </p:nvPr>
        </p:nvSpPr>
        <p:spPr/>
        <p:txBody>
          <a:bodyPr>
            <a:normAutofit/>
          </a:bodyPr>
          <a:lstStyle/>
          <a:p>
            <a:r>
              <a:rPr lang="en-US" sz="4800" dirty="0"/>
              <a:t>Game Layout and Color scheme</a:t>
            </a:r>
          </a:p>
        </p:txBody>
      </p:sp>
      <p:sp>
        <p:nvSpPr>
          <p:cNvPr id="3" name="Content Placeholder 2">
            <a:extLst>
              <a:ext uri="{FF2B5EF4-FFF2-40B4-BE49-F238E27FC236}">
                <a16:creationId xmlns:a16="http://schemas.microsoft.com/office/drawing/2014/main" id="{E5D7AE16-5C04-41BE-B0E4-D3A515780870}"/>
              </a:ext>
            </a:extLst>
          </p:cNvPr>
          <p:cNvSpPr>
            <a:spLocks noGrp="1"/>
          </p:cNvSpPr>
          <p:nvPr>
            <p:ph idx="1"/>
          </p:nvPr>
        </p:nvSpPr>
        <p:spPr/>
        <p:txBody>
          <a:bodyPr/>
          <a:lstStyle/>
          <a:p>
            <a:r>
              <a:rPr lang="en-US" dirty="0"/>
              <a:t>I chose the game layout to be very clean and simple</a:t>
            </a:r>
          </a:p>
          <a:p>
            <a:r>
              <a:rPr lang="en-US" dirty="0"/>
              <a:t>Simple Blue-Sky Background with two Bright Red Poppies</a:t>
            </a:r>
          </a:p>
          <a:p>
            <a:r>
              <a:rPr lang="en-US" dirty="0"/>
              <a:t>The Buzzy Bee Needed to be Smaller to fit Through the Barriers</a:t>
            </a:r>
          </a:p>
          <a:p>
            <a:r>
              <a:rPr lang="en-US" dirty="0"/>
              <a:t>I Chose Colors with Great Contrast Between Game Pieces for Clear Visibility</a:t>
            </a:r>
          </a:p>
          <a:p>
            <a:r>
              <a:rPr lang="en-US" dirty="0"/>
              <a:t>User Experience is Enhanced by Clearly Seeing how to Navigate Between the Barriers </a:t>
            </a:r>
          </a:p>
        </p:txBody>
      </p:sp>
    </p:spTree>
    <p:extLst>
      <p:ext uri="{BB962C8B-B14F-4D97-AF65-F5344CB8AC3E}">
        <p14:creationId xmlns:p14="http://schemas.microsoft.com/office/powerpoint/2010/main" val="34195313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276A9-A05D-4C8D-B7BE-C66AB69470FD}"/>
              </a:ext>
            </a:extLst>
          </p:cNvPr>
          <p:cNvSpPr>
            <a:spLocks noGrp="1"/>
          </p:cNvSpPr>
          <p:nvPr>
            <p:ph type="title"/>
          </p:nvPr>
        </p:nvSpPr>
        <p:spPr/>
        <p:txBody>
          <a:bodyPr>
            <a:normAutofit/>
          </a:bodyPr>
          <a:lstStyle/>
          <a:p>
            <a:r>
              <a:rPr lang="en-US" sz="4800" dirty="0"/>
              <a:t>How to Play movable parrots</a:t>
            </a:r>
          </a:p>
        </p:txBody>
      </p:sp>
      <p:sp>
        <p:nvSpPr>
          <p:cNvPr id="3" name="Content Placeholder 2">
            <a:extLst>
              <a:ext uri="{FF2B5EF4-FFF2-40B4-BE49-F238E27FC236}">
                <a16:creationId xmlns:a16="http://schemas.microsoft.com/office/drawing/2014/main" id="{E6FF7AD8-FB0E-4D1E-94F2-26A012A2450D}"/>
              </a:ext>
            </a:extLst>
          </p:cNvPr>
          <p:cNvSpPr>
            <a:spLocks noGrp="1"/>
          </p:cNvSpPr>
          <p:nvPr>
            <p:ph idx="1"/>
          </p:nvPr>
        </p:nvSpPr>
        <p:spPr/>
        <p:txBody>
          <a:bodyPr/>
          <a:lstStyle/>
          <a:p>
            <a:r>
              <a:rPr lang="en-US" dirty="0"/>
              <a:t>You click on a parrot and hold down the mouse as you move the parrot into the position of your choice.</a:t>
            </a:r>
          </a:p>
          <a:p>
            <a:r>
              <a:rPr lang="en-US" dirty="0"/>
              <a:t>Its that simple.</a:t>
            </a:r>
          </a:p>
          <a:p>
            <a:r>
              <a:rPr lang="en-US" dirty="0"/>
              <a:t>Movable Parrots is a creative game that allows users to create their own jungle scene.</a:t>
            </a:r>
          </a:p>
        </p:txBody>
      </p:sp>
    </p:spTree>
    <p:extLst>
      <p:ext uri="{BB962C8B-B14F-4D97-AF65-F5344CB8AC3E}">
        <p14:creationId xmlns:p14="http://schemas.microsoft.com/office/powerpoint/2010/main" val="2852290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97171-FFAD-4892-8F32-960B6E8B3F1A}"/>
              </a:ext>
            </a:extLst>
          </p:cNvPr>
          <p:cNvSpPr>
            <a:spLocks noGrp="1"/>
          </p:cNvSpPr>
          <p:nvPr>
            <p:ph type="title"/>
          </p:nvPr>
        </p:nvSpPr>
        <p:spPr/>
        <p:txBody>
          <a:bodyPr>
            <a:normAutofit/>
          </a:bodyPr>
          <a:lstStyle/>
          <a:p>
            <a:r>
              <a:rPr lang="en-US" sz="4000" dirty="0"/>
              <a:t>Plans and progress on second game</a:t>
            </a:r>
          </a:p>
        </p:txBody>
      </p:sp>
      <p:sp>
        <p:nvSpPr>
          <p:cNvPr id="3" name="Content Placeholder 2">
            <a:extLst>
              <a:ext uri="{FF2B5EF4-FFF2-40B4-BE49-F238E27FC236}">
                <a16:creationId xmlns:a16="http://schemas.microsoft.com/office/drawing/2014/main" id="{BD351366-093E-4BE5-A85B-5D167A8BDDDE}"/>
              </a:ext>
            </a:extLst>
          </p:cNvPr>
          <p:cNvSpPr>
            <a:spLocks noGrp="1"/>
          </p:cNvSpPr>
          <p:nvPr>
            <p:ph idx="1"/>
          </p:nvPr>
        </p:nvSpPr>
        <p:spPr/>
        <p:txBody>
          <a:bodyPr/>
          <a:lstStyle/>
          <a:p>
            <a:r>
              <a:rPr lang="en-US" dirty="0"/>
              <a:t>The plans for the second game are completed.</a:t>
            </a:r>
          </a:p>
          <a:p>
            <a:r>
              <a:rPr lang="en-US" dirty="0"/>
              <a:t>Buzzy the Flying Bee is already completed. </a:t>
            </a:r>
          </a:p>
          <a:p>
            <a:r>
              <a:rPr lang="en-US" dirty="0"/>
              <a:t>I had many coding issues on the second game. The sound effects was one of my biggest problems. The sound did not work when I tested the file on my local computer. I finally gave up and put it on the server to just be done with it. Once it was on the server the sound worked. </a:t>
            </a:r>
          </a:p>
        </p:txBody>
      </p:sp>
    </p:spTree>
    <p:extLst>
      <p:ext uri="{BB962C8B-B14F-4D97-AF65-F5344CB8AC3E}">
        <p14:creationId xmlns:p14="http://schemas.microsoft.com/office/powerpoint/2010/main" val="3621956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E39B1-3D18-42CB-AF27-6384324337EC}"/>
              </a:ext>
            </a:extLst>
          </p:cNvPr>
          <p:cNvSpPr>
            <a:spLocks noGrp="1"/>
          </p:cNvSpPr>
          <p:nvPr>
            <p:ph type="title"/>
          </p:nvPr>
        </p:nvSpPr>
        <p:spPr>
          <a:xfrm>
            <a:off x="1143001" y="571500"/>
            <a:ext cx="9905998" cy="1003300"/>
          </a:xfrm>
        </p:spPr>
        <p:txBody>
          <a:bodyPr>
            <a:normAutofit/>
          </a:bodyPr>
          <a:lstStyle/>
          <a:p>
            <a:r>
              <a:rPr lang="en-US" sz="4400" dirty="0"/>
              <a:t>Coding Problems for second game</a:t>
            </a:r>
          </a:p>
        </p:txBody>
      </p:sp>
      <p:sp>
        <p:nvSpPr>
          <p:cNvPr id="3" name="Content Placeholder 2">
            <a:extLst>
              <a:ext uri="{FF2B5EF4-FFF2-40B4-BE49-F238E27FC236}">
                <a16:creationId xmlns:a16="http://schemas.microsoft.com/office/drawing/2014/main" id="{8C448DD2-1D0E-4CB3-9931-0AA02BD2715B}"/>
              </a:ext>
            </a:extLst>
          </p:cNvPr>
          <p:cNvSpPr>
            <a:spLocks noGrp="1"/>
          </p:cNvSpPr>
          <p:nvPr>
            <p:ph idx="1"/>
          </p:nvPr>
        </p:nvSpPr>
        <p:spPr>
          <a:xfrm>
            <a:off x="1498600" y="1892300"/>
            <a:ext cx="9282112" cy="4648200"/>
          </a:xfrm>
        </p:spPr>
        <p:txBody>
          <a:bodyPr>
            <a:noAutofit/>
          </a:bodyPr>
          <a:lstStyle/>
          <a:p>
            <a:r>
              <a:rPr lang="en-US" sz="2200" dirty="0"/>
              <a:t>I had problems with positioning of the game in the center</a:t>
            </a:r>
          </a:p>
          <a:p>
            <a:r>
              <a:rPr lang="en-US" sz="2200" dirty="0"/>
              <a:t>I resolved that by using absolute positioning with my CSS.</a:t>
            </a:r>
          </a:p>
          <a:p>
            <a:r>
              <a:rPr lang="en-US" sz="2200" dirty="0"/>
              <a:t>I lost the buttons and found them behind the game interface</a:t>
            </a:r>
          </a:p>
          <a:p>
            <a:r>
              <a:rPr lang="en-US" sz="2200" dirty="0"/>
              <a:t>I had problems with the sizing of the game window and photo background</a:t>
            </a:r>
          </a:p>
          <a:p>
            <a:r>
              <a:rPr lang="en-US" sz="2200" dirty="0"/>
              <a:t>My bee was too big to fit through any of the obstacles</a:t>
            </a:r>
          </a:p>
          <a:p>
            <a:r>
              <a:rPr lang="en-US" sz="2200" dirty="0"/>
              <a:t>I had to pull my bee through Photoshop to resize him to a smaller size</a:t>
            </a:r>
          </a:p>
          <a:p>
            <a:r>
              <a:rPr lang="en-US" sz="2200" dirty="0"/>
              <a:t>Photos for the obstacles were pixelated and never worked</a:t>
            </a:r>
          </a:p>
          <a:p>
            <a:endParaRPr lang="en-US" sz="2200" dirty="0"/>
          </a:p>
        </p:txBody>
      </p:sp>
    </p:spTree>
    <p:extLst>
      <p:ext uri="{BB962C8B-B14F-4D97-AF65-F5344CB8AC3E}">
        <p14:creationId xmlns:p14="http://schemas.microsoft.com/office/powerpoint/2010/main" val="920002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outdoor, colorful, nature&#10;&#10;Description automatically generated">
            <a:extLst>
              <a:ext uri="{FF2B5EF4-FFF2-40B4-BE49-F238E27FC236}">
                <a16:creationId xmlns:a16="http://schemas.microsoft.com/office/drawing/2014/main" id="{F9A0B80C-68EB-4C5D-B86E-14A8E71B1BFE}"/>
              </a:ext>
            </a:extLst>
          </p:cNvPr>
          <p:cNvPicPr>
            <a:picLocks noGrp="1" noChangeAspect="1"/>
          </p:cNvPicPr>
          <p:nvPr>
            <p:ph idx="1"/>
          </p:nvPr>
        </p:nvPicPr>
        <p:blipFill>
          <a:blip r:embed="rId2"/>
          <a:stretch>
            <a:fillRect/>
          </a:stretch>
        </p:blipFill>
        <p:spPr>
          <a:xfrm>
            <a:off x="1799821" y="241300"/>
            <a:ext cx="8397330" cy="6261100"/>
          </a:xfrm>
        </p:spPr>
      </p:pic>
    </p:spTree>
    <p:extLst>
      <p:ext uri="{BB962C8B-B14F-4D97-AF65-F5344CB8AC3E}">
        <p14:creationId xmlns:p14="http://schemas.microsoft.com/office/powerpoint/2010/main" val="6201482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with medium confidence">
            <a:extLst>
              <a:ext uri="{FF2B5EF4-FFF2-40B4-BE49-F238E27FC236}">
                <a16:creationId xmlns:a16="http://schemas.microsoft.com/office/drawing/2014/main" id="{8F15D2C1-03CF-4B0B-804D-E4EF3E059517}"/>
              </a:ext>
            </a:extLst>
          </p:cNvPr>
          <p:cNvPicPr>
            <a:picLocks noGrp="1" noChangeAspect="1"/>
          </p:cNvPicPr>
          <p:nvPr>
            <p:ph idx="1"/>
          </p:nvPr>
        </p:nvPicPr>
        <p:blipFill>
          <a:blip r:embed="rId2"/>
          <a:stretch>
            <a:fillRect/>
          </a:stretch>
        </p:blipFill>
        <p:spPr>
          <a:xfrm>
            <a:off x="1168399" y="188119"/>
            <a:ext cx="9664701" cy="6443131"/>
          </a:xfrm>
        </p:spPr>
      </p:pic>
    </p:spTree>
    <p:extLst>
      <p:ext uri="{BB962C8B-B14F-4D97-AF65-F5344CB8AC3E}">
        <p14:creationId xmlns:p14="http://schemas.microsoft.com/office/powerpoint/2010/main" val="3045407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8964C-4899-4AC1-958D-CDFA16DB4694}"/>
              </a:ext>
            </a:extLst>
          </p:cNvPr>
          <p:cNvSpPr>
            <a:spLocks noGrp="1"/>
          </p:cNvSpPr>
          <p:nvPr>
            <p:ph type="title"/>
          </p:nvPr>
        </p:nvSpPr>
        <p:spPr/>
        <p:txBody>
          <a:bodyPr>
            <a:normAutofit/>
          </a:bodyPr>
          <a:lstStyle/>
          <a:p>
            <a:r>
              <a:rPr lang="en-US" sz="6000" dirty="0"/>
              <a:t>Interface Design</a:t>
            </a:r>
          </a:p>
        </p:txBody>
      </p:sp>
      <p:sp>
        <p:nvSpPr>
          <p:cNvPr id="3" name="Content Placeholder 2">
            <a:extLst>
              <a:ext uri="{FF2B5EF4-FFF2-40B4-BE49-F238E27FC236}">
                <a16:creationId xmlns:a16="http://schemas.microsoft.com/office/drawing/2014/main" id="{CE29C4BB-6F59-4F5C-AC73-B74476BD869C}"/>
              </a:ext>
            </a:extLst>
          </p:cNvPr>
          <p:cNvSpPr>
            <a:spLocks noGrp="1"/>
          </p:cNvSpPr>
          <p:nvPr>
            <p:ph idx="1"/>
          </p:nvPr>
        </p:nvSpPr>
        <p:spPr/>
        <p:txBody>
          <a:bodyPr/>
          <a:lstStyle/>
          <a:p>
            <a:r>
              <a:rPr lang="en-US" b="1" dirty="0"/>
              <a:t>The Jungle Games are designed for all people who want to have fun</a:t>
            </a:r>
          </a:p>
          <a:p>
            <a:r>
              <a:rPr lang="en-US" b="1" dirty="0"/>
              <a:t>The Movable Parrot game is designed for younger children</a:t>
            </a:r>
          </a:p>
          <a:p>
            <a:r>
              <a:rPr lang="en-US" b="1" dirty="0"/>
              <a:t>Buzzy the Flying Bee is designed for everyone</a:t>
            </a:r>
          </a:p>
          <a:p>
            <a:r>
              <a:rPr lang="en-US" b="1" dirty="0"/>
              <a:t>Fluttering Butterflies is for all ages</a:t>
            </a:r>
          </a:p>
        </p:txBody>
      </p:sp>
    </p:spTree>
    <p:extLst>
      <p:ext uri="{BB962C8B-B14F-4D97-AF65-F5344CB8AC3E}">
        <p14:creationId xmlns:p14="http://schemas.microsoft.com/office/powerpoint/2010/main" val="8643571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83752-528B-4EF8-8F7A-5C561DC6928F}"/>
              </a:ext>
            </a:extLst>
          </p:cNvPr>
          <p:cNvSpPr>
            <a:spLocks noGrp="1"/>
          </p:cNvSpPr>
          <p:nvPr>
            <p:ph type="title"/>
          </p:nvPr>
        </p:nvSpPr>
        <p:spPr/>
        <p:txBody>
          <a:bodyPr>
            <a:normAutofit/>
          </a:bodyPr>
          <a:lstStyle/>
          <a:p>
            <a:r>
              <a:rPr lang="en-US" sz="6000" dirty="0"/>
              <a:t>Interactive Features</a:t>
            </a:r>
          </a:p>
        </p:txBody>
      </p:sp>
      <p:sp>
        <p:nvSpPr>
          <p:cNvPr id="3" name="Content Placeholder 2">
            <a:extLst>
              <a:ext uri="{FF2B5EF4-FFF2-40B4-BE49-F238E27FC236}">
                <a16:creationId xmlns:a16="http://schemas.microsoft.com/office/drawing/2014/main" id="{88B9E620-1F3A-49A0-8395-90D3C5635F0E}"/>
              </a:ext>
            </a:extLst>
          </p:cNvPr>
          <p:cNvSpPr>
            <a:spLocks noGrp="1"/>
          </p:cNvSpPr>
          <p:nvPr>
            <p:ph idx="1"/>
          </p:nvPr>
        </p:nvSpPr>
        <p:spPr/>
        <p:txBody>
          <a:bodyPr/>
          <a:lstStyle/>
          <a:p>
            <a:r>
              <a:rPr lang="en-US" dirty="0"/>
              <a:t>The menu buttons display the path to get to the game</a:t>
            </a:r>
          </a:p>
          <a:p>
            <a:r>
              <a:rPr lang="en-US" dirty="0"/>
              <a:t>The curser hand shows up when you hover over the button</a:t>
            </a:r>
          </a:p>
          <a:p>
            <a:r>
              <a:rPr lang="en-US" dirty="0"/>
              <a:t>The buttons are giant, front and center for ease of use</a:t>
            </a:r>
          </a:p>
          <a:p>
            <a:r>
              <a:rPr lang="en-US" dirty="0"/>
              <a:t>The sound effects enhance the user experience</a:t>
            </a:r>
          </a:p>
          <a:p>
            <a:r>
              <a:rPr lang="en-US" dirty="0"/>
              <a:t>The sound effects are quite a surprise when little Buzzy doesn’t make it</a:t>
            </a:r>
          </a:p>
        </p:txBody>
      </p:sp>
    </p:spTree>
    <p:extLst>
      <p:ext uri="{BB962C8B-B14F-4D97-AF65-F5344CB8AC3E}">
        <p14:creationId xmlns:p14="http://schemas.microsoft.com/office/powerpoint/2010/main" val="3383210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3F245-C284-4AF2-8DD5-59DCBFD43B4B}"/>
              </a:ext>
            </a:extLst>
          </p:cNvPr>
          <p:cNvSpPr>
            <a:spLocks noGrp="1"/>
          </p:cNvSpPr>
          <p:nvPr>
            <p:ph type="title"/>
          </p:nvPr>
        </p:nvSpPr>
        <p:spPr>
          <a:xfrm>
            <a:off x="1257301" y="618518"/>
            <a:ext cx="9790110" cy="1478570"/>
          </a:xfrm>
        </p:spPr>
        <p:txBody>
          <a:bodyPr>
            <a:normAutofit/>
          </a:bodyPr>
          <a:lstStyle/>
          <a:p>
            <a:r>
              <a:rPr lang="en-US" sz="6000" dirty="0"/>
              <a:t>Interface Design</a:t>
            </a:r>
          </a:p>
        </p:txBody>
      </p:sp>
      <p:sp>
        <p:nvSpPr>
          <p:cNvPr id="3" name="Content Placeholder 2">
            <a:extLst>
              <a:ext uri="{FF2B5EF4-FFF2-40B4-BE49-F238E27FC236}">
                <a16:creationId xmlns:a16="http://schemas.microsoft.com/office/drawing/2014/main" id="{FF725D29-AF43-430B-A5B5-AE611F7D406D}"/>
              </a:ext>
            </a:extLst>
          </p:cNvPr>
          <p:cNvSpPr>
            <a:spLocks noGrp="1"/>
          </p:cNvSpPr>
          <p:nvPr>
            <p:ph idx="1"/>
          </p:nvPr>
        </p:nvSpPr>
        <p:spPr>
          <a:xfrm>
            <a:off x="1422400" y="2249487"/>
            <a:ext cx="9625011" cy="3541714"/>
          </a:xfrm>
        </p:spPr>
        <p:txBody>
          <a:bodyPr>
            <a:normAutofit fontScale="92500" lnSpcReduction="10000"/>
          </a:bodyPr>
          <a:lstStyle/>
          <a:p>
            <a:pPr marL="0" indent="0">
              <a:buNone/>
            </a:pPr>
            <a:r>
              <a:rPr lang="en-US" sz="3200" dirty="0"/>
              <a:t>Layout Selection</a:t>
            </a:r>
          </a:p>
          <a:p>
            <a:r>
              <a:rPr lang="en-US" sz="3200" dirty="0"/>
              <a:t>The flex direction was used because it is responsive</a:t>
            </a:r>
          </a:p>
          <a:p>
            <a:r>
              <a:rPr lang="en-US" sz="3200" dirty="0"/>
              <a:t>The menu is responsive also with extra margin space to keep the buttons separated </a:t>
            </a:r>
          </a:p>
          <a:p>
            <a:r>
              <a:rPr lang="en-US" sz="3200" dirty="0"/>
              <a:t>The simple color scheme of Buzzy Bee makes it easy to navigate</a:t>
            </a:r>
          </a:p>
          <a:p>
            <a:endParaRPr lang="en-US" dirty="0"/>
          </a:p>
        </p:txBody>
      </p:sp>
    </p:spTree>
    <p:extLst>
      <p:ext uri="{BB962C8B-B14F-4D97-AF65-F5344CB8AC3E}">
        <p14:creationId xmlns:p14="http://schemas.microsoft.com/office/powerpoint/2010/main" val="385476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4DFF7-54CE-4E7D-A79E-2247BA3283B9}"/>
              </a:ext>
            </a:extLst>
          </p:cNvPr>
          <p:cNvSpPr>
            <a:spLocks noGrp="1"/>
          </p:cNvSpPr>
          <p:nvPr>
            <p:ph type="title"/>
          </p:nvPr>
        </p:nvSpPr>
        <p:spPr/>
        <p:txBody>
          <a:bodyPr>
            <a:normAutofit/>
          </a:bodyPr>
          <a:lstStyle/>
          <a:p>
            <a:r>
              <a:rPr lang="en-US" sz="6000" dirty="0"/>
              <a:t>Color Scheme</a:t>
            </a:r>
          </a:p>
        </p:txBody>
      </p:sp>
      <p:pic>
        <p:nvPicPr>
          <p:cNvPr id="5" name="Content Placeholder 4" descr="Map&#10;&#10;Description automatically generated with medium confidence">
            <a:extLst>
              <a:ext uri="{FF2B5EF4-FFF2-40B4-BE49-F238E27FC236}">
                <a16:creationId xmlns:a16="http://schemas.microsoft.com/office/drawing/2014/main" id="{D428A437-8E0D-46EB-9213-D8D0D6E204BC}"/>
              </a:ext>
            </a:extLst>
          </p:cNvPr>
          <p:cNvPicPr>
            <a:picLocks noGrp="1" noChangeAspect="1"/>
          </p:cNvPicPr>
          <p:nvPr>
            <p:ph idx="1"/>
          </p:nvPr>
        </p:nvPicPr>
        <p:blipFill>
          <a:blip r:embed="rId2"/>
          <a:stretch>
            <a:fillRect/>
          </a:stretch>
        </p:blipFill>
        <p:spPr>
          <a:xfrm>
            <a:off x="7829706" y="2521625"/>
            <a:ext cx="4043050" cy="3541712"/>
          </a:xfrm>
        </p:spPr>
      </p:pic>
      <p:sp>
        <p:nvSpPr>
          <p:cNvPr id="7" name="TextBox 6">
            <a:extLst>
              <a:ext uri="{FF2B5EF4-FFF2-40B4-BE49-F238E27FC236}">
                <a16:creationId xmlns:a16="http://schemas.microsoft.com/office/drawing/2014/main" id="{2F3483C3-11C8-465D-BE05-7AB3B7BE3F63}"/>
              </a:ext>
            </a:extLst>
          </p:cNvPr>
          <p:cNvSpPr txBox="1"/>
          <p:nvPr/>
        </p:nvSpPr>
        <p:spPr>
          <a:xfrm>
            <a:off x="1141413" y="1997839"/>
            <a:ext cx="6104964" cy="3970318"/>
          </a:xfrm>
          <a:prstGeom prst="rect">
            <a:avLst/>
          </a:prstGeom>
          <a:noFill/>
        </p:spPr>
        <p:txBody>
          <a:bodyPr wrap="square">
            <a:spAutoFit/>
          </a:bodyPr>
          <a:lstStyle/>
          <a:p>
            <a:r>
              <a:rPr lang="en-US" sz="3600" dirty="0">
                <a:solidFill>
                  <a:prstClr val="white"/>
                </a:solidFill>
                <a:latin typeface="Tw Cen MT" panose="020B0602020104020603"/>
                <a:ea typeface="+mj-ea"/>
                <a:cs typeface="+mj-cs"/>
              </a:rPr>
              <a:t>A monochromatic color scheme</a:t>
            </a:r>
          </a:p>
          <a:p>
            <a:r>
              <a:rPr lang="en-US" sz="3600" dirty="0">
                <a:solidFill>
                  <a:prstClr val="white"/>
                </a:solidFill>
                <a:latin typeface="Tw Cen MT" panose="020B0602020104020603"/>
                <a:ea typeface="+mj-ea"/>
                <a:cs typeface="+mj-cs"/>
              </a:rPr>
              <a:t>is used  on the opening page.</a:t>
            </a:r>
          </a:p>
          <a:p>
            <a:r>
              <a:rPr lang="en-US" sz="3600" dirty="0">
                <a:solidFill>
                  <a:prstClr val="white"/>
                </a:solidFill>
                <a:latin typeface="Tw Cen MT" panose="020B0602020104020603"/>
                <a:ea typeface="+mj-ea"/>
                <a:cs typeface="+mj-cs"/>
              </a:rPr>
              <a:t>The greens create peace.</a:t>
            </a:r>
          </a:p>
          <a:p>
            <a:r>
              <a:rPr lang="en-US" sz="3600" dirty="0">
                <a:solidFill>
                  <a:prstClr val="white"/>
                </a:solidFill>
                <a:latin typeface="Tw Cen MT" panose="020B0602020104020603"/>
                <a:ea typeface="+mj-ea"/>
                <a:cs typeface="+mj-cs"/>
              </a:rPr>
              <a:t>The yellow creates optimism.</a:t>
            </a:r>
          </a:p>
          <a:p>
            <a:r>
              <a:rPr lang="en-US" sz="3600" dirty="0">
                <a:solidFill>
                  <a:prstClr val="white"/>
                </a:solidFill>
                <a:latin typeface="Tw Cen MT" panose="020B0602020104020603"/>
                <a:ea typeface="+mj-ea"/>
                <a:cs typeface="+mj-cs"/>
              </a:rPr>
              <a:t>Buzzy Bee has blue for a trusting feeling and red for excitement to get to the poppies</a:t>
            </a:r>
            <a:endParaRPr lang="en-US" dirty="0"/>
          </a:p>
        </p:txBody>
      </p:sp>
    </p:spTree>
    <p:extLst>
      <p:ext uri="{BB962C8B-B14F-4D97-AF65-F5344CB8AC3E}">
        <p14:creationId xmlns:p14="http://schemas.microsoft.com/office/powerpoint/2010/main" val="27943928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9F854-DC64-4083-B6F2-3ADB274E4FFF}"/>
              </a:ext>
            </a:extLst>
          </p:cNvPr>
          <p:cNvSpPr>
            <a:spLocks noGrp="1"/>
          </p:cNvSpPr>
          <p:nvPr>
            <p:ph type="title"/>
          </p:nvPr>
        </p:nvSpPr>
        <p:spPr>
          <a:xfrm>
            <a:off x="7853082" y="515656"/>
            <a:ext cx="3853234" cy="5965825"/>
          </a:xfrm>
        </p:spPr>
        <p:txBody>
          <a:bodyPr>
            <a:normAutofit/>
          </a:bodyPr>
          <a:lstStyle/>
          <a:p>
            <a:r>
              <a:rPr lang="en-US" sz="2400" cap="none" dirty="0"/>
              <a:t>I want people to have fun playing my games. The Jungle games create a sense of wonder of a land far away. </a:t>
            </a:r>
            <a:br>
              <a:rPr lang="en-US" sz="2400" cap="none" dirty="0"/>
            </a:br>
            <a:br>
              <a:rPr lang="en-US" sz="2400" cap="none" dirty="0"/>
            </a:br>
            <a:r>
              <a:rPr lang="en-US" sz="2400" cap="none" dirty="0"/>
              <a:t>One of the goals is to expose children to different places in the world.</a:t>
            </a:r>
            <a:br>
              <a:rPr lang="en-US" sz="2400" cap="none" dirty="0"/>
            </a:br>
            <a:br>
              <a:rPr lang="en-US" sz="2400" cap="none" dirty="0"/>
            </a:br>
            <a:r>
              <a:rPr lang="en-US" sz="2400" cap="none" dirty="0"/>
              <a:t>Jungle games will also spark creativity in children as they move the parrots around to create their own jungle scene.</a:t>
            </a:r>
          </a:p>
        </p:txBody>
      </p:sp>
      <p:pic>
        <p:nvPicPr>
          <p:cNvPr id="5" name="Content Placeholder 4">
            <a:extLst>
              <a:ext uri="{FF2B5EF4-FFF2-40B4-BE49-F238E27FC236}">
                <a16:creationId xmlns:a16="http://schemas.microsoft.com/office/drawing/2014/main" id="{B7F1D7A2-8B80-4DA4-A37B-0A2834E3FEE4}"/>
              </a:ext>
            </a:extLst>
          </p:cNvPr>
          <p:cNvPicPr>
            <a:picLocks noGrp="1" noChangeAspect="1"/>
          </p:cNvPicPr>
          <p:nvPr>
            <p:ph idx="1"/>
          </p:nvPr>
        </p:nvPicPr>
        <p:blipFill>
          <a:blip r:embed="rId2"/>
          <a:srcRect/>
          <a:stretch/>
        </p:blipFill>
        <p:spPr>
          <a:xfrm>
            <a:off x="898244" y="1358900"/>
            <a:ext cx="6610351" cy="4406900"/>
          </a:xfrm>
        </p:spPr>
      </p:pic>
    </p:spTree>
    <p:extLst>
      <p:ext uri="{BB962C8B-B14F-4D97-AF65-F5344CB8AC3E}">
        <p14:creationId xmlns:p14="http://schemas.microsoft.com/office/powerpoint/2010/main" val="3660023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379CE-63D1-4361-9034-F5AB5E9A24F3}"/>
              </a:ext>
            </a:extLst>
          </p:cNvPr>
          <p:cNvSpPr>
            <a:spLocks noGrp="1"/>
          </p:cNvSpPr>
          <p:nvPr>
            <p:ph type="title"/>
          </p:nvPr>
        </p:nvSpPr>
        <p:spPr>
          <a:xfrm>
            <a:off x="5612904" y="914726"/>
            <a:ext cx="5817097" cy="5411933"/>
          </a:xfrm>
        </p:spPr>
        <p:txBody>
          <a:bodyPr>
            <a:normAutofit/>
          </a:bodyPr>
          <a:lstStyle/>
          <a:p>
            <a:r>
              <a:rPr lang="en-US" cap="none" dirty="0"/>
              <a:t>The jungle parrots are very fun for all people.</a:t>
            </a:r>
            <a:br>
              <a:rPr lang="en-US" cap="none" dirty="0"/>
            </a:br>
            <a:br>
              <a:rPr lang="en-US" cap="none" dirty="0"/>
            </a:br>
            <a:r>
              <a:rPr lang="en-US" cap="none" dirty="0"/>
              <a:t>The bright primary colors bring a sense of excitement.</a:t>
            </a:r>
            <a:br>
              <a:rPr lang="en-US" cap="none" dirty="0"/>
            </a:br>
            <a:br>
              <a:rPr lang="en-US" cap="none" dirty="0"/>
            </a:br>
            <a:r>
              <a:rPr lang="en-US" cap="none" dirty="0"/>
              <a:t>Children can be very creative as they move the parrots around to design their own jungle.</a:t>
            </a:r>
          </a:p>
        </p:txBody>
      </p:sp>
      <p:pic>
        <p:nvPicPr>
          <p:cNvPr id="5" name="Content Placeholder 4" descr="A picture containing text, outdoor, colorful, nature&#10;&#10;Description automatically generated">
            <a:extLst>
              <a:ext uri="{FF2B5EF4-FFF2-40B4-BE49-F238E27FC236}">
                <a16:creationId xmlns:a16="http://schemas.microsoft.com/office/drawing/2014/main" id="{02B02ED5-E8E9-487A-AA47-7BC076F57E3F}"/>
              </a:ext>
            </a:extLst>
          </p:cNvPr>
          <p:cNvPicPr>
            <a:picLocks noGrp="1" noChangeAspect="1"/>
          </p:cNvPicPr>
          <p:nvPr>
            <p:ph idx="1"/>
          </p:nvPr>
        </p:nvPicPr>
        <p:blipFill>
          <a:blip r:embed="rId2"/>
          <a:stretch>
            <a:fillRect/>
          </a:stretch>
        </p:blipFill>
        <p:spPr>
          <a:xfrm>
            <a:off x="397934" y="1967099"/>
            <a:ext cx="4750112" cy="3541712"/>
          </a:xfrm>
        </p:spPr>
      </p:pic>
    </p:spTree>
    <p:extLst>
      <p:ext uri="{BB962C8B-B14F-4D97-AF65-F5344CB8AC3E}">
        <p14:creationId xmlns:p14="http://schemas.microsoft.com/office/powerpoint/2010/main" val="2429140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5" name="Group 14">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7"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28"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9"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0"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1"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2"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3"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4"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5"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6"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7"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38"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9"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0"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1"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2"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3"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44"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5"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6"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7"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8"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49"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0"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1"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16" name="Group 15">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7"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8"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19"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0"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1"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2"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3"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4"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5"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26"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55"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0D0F999-3BA9-4187-B8B6-3A778A550B8E}"/>
              </a:ext>
            </a:extLst>
          </p:cNvPr>
          <p:cNvSpPr>
            <a:spLocks noGrp="1"/>
          </p:cNvSpPr>
          <p:nvPr>
            <p:ph type="title"/>
          </p:nvPr>
        </p:nvSpPr>
        <p:spPr>
          <a:xfrm>
            <a:off x="8036041" y="618518"/>
            <a:ext cx="3281003" cy="658953"/>
          </a:xfrm>
        </p:spPr>
        <p:txBody>
          <a:bodyPr anchor="b">
            <a:normAutofit/>
          </a:bodyPr>
          <a:lstStyle/>
          <a:p>
            <a:r>
              <a:rPr lang="en-US" sz="2800" dirty="0">
                <a:solidFill>
                  <a:srgbClr val="FFFFFF"/>
                </a:solidFill>
              </a:rPr>
              <a:t>Menu Design</a:t>
            </a:r>
          </a:p>
        </p:txBody>
      </p:sp>
      <p:sp useBgFill="1">
        <p:nvSpPr>
          <p:cNvPr id="57"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5DAB0DEF-4463-46B7-B80D-BDBAF9382557}"/>
              </a:ext>
            </a:extLst>
          </p:cNvPr>
          <p:cNvPicPr>
            <a:picLocks noChangeAspect="1"/>
          </p:cNvPicPr>
          <p:nvPr/>
        </p:nvPicPr>
        <p:blipFill>
          <a:blip r:embed="rId3"/>
          <a:srcRect/>
          <a:stretch/>
        </p:blipFill>
        <p:spPr>
          <a:xfrm>
            <a:off x="1905957" y="1913455"/>
            <a:ext cx="4538443" cy="3025628"/>
          </a:xfrm>
          <a:prstGeom prst="rect">
            <a:avLst/>
          </a:prstGeom>
        </p:spPr>
      </p:pic>
      <p:sp>
        <p:nvSpPr>
          <p:cNvPr id="9" name="Content Placeholder 8">
            <a:extLst>
              <a:ext uri="{FF2B5EF4-FFF2-40B4-BE49-F238E27FC236}">
                <a16:creationId xmlns:a16="http://schemas.microsoft.com/office/drawing/2014/main" id="{BC2A515B-3A28-4111-A03C-7E55CC6872AA}"/>
              </a:ext>
            </a:extLst>
          </p:cNvPr>
          <p:cNvSpPr>
            <a:spLocks noGrp="1"/>
          </p:cNvSpPr>
          <p:nvPr>
            <p:ph idx="1"/>
          </p:nvPr>
        </p:nvSpPr>
        <p:spPr>
          <a:xfrm>
            <a:off x="7899765" y="1549400"/>
            <a:ext cx="3281004" cy="4395787"/>
          </a:xfrm>
        </p:spPr>
        <p:txBody>
          <a:bodyPr>
            <a:normAutofit/>
          </a:bodyPr>
          <a:lstStyle/>
          <a:p>
            <a:r>
              <a:rPr lang="en-US" dirty="0">
                <a:solidFill>
                  <a:srgbClr val="FFFFFF"/>
                </a:solidFill>
              </a:rPr>
              <a:t>The menu is made from the &lt;button&gt; tag with a CSS class attached to it. </a:t>
            </a:r>
          </a:p>
          <a:p>
            <a:r>
              <a:rPr lang="en-US" dirty="0">
                <a:solidFill>
                  <a:srgbClr val="FFFFFF"/>
                </a:solidFill>
              </a:rPr>
              <a:t>The &lt;button&gt; tag was used instead of the list tag to have optimal control of design and behavior.</a:t>
            </a:r>
          </a:p>
        </p:txBody>
      </p:sp>
    </p:spTree>
    <p:extLst>
      <p:ext uri="{BB962C8B-B14F-4D97-AF65-F5344CB8AC3E}">
        <p14:creationId xmlns:p14="http://schemas.microsoft.com/office/powerpoint/2010/main" val="3510354737"/>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49" name="Group 48">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61"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62"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3"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4"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5"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6"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7"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8"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9"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0"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1"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2"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3"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4"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5"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6"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7"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sp>
            <p:nvSpPr>
              <p:cNvPr id="78"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79"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0"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1"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2"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3"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4"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5"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6"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87"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grpSp>
        <p:grpSp>
          <p:nvGrpSpPr>
            <p:cNvPr id="50" name="Group 49">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51"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2"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3"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4"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5"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6"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7"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8"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59"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p>
          <p:sp>
            <p:nvSpPr>
              <p:cNvPr id="60"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sp>
        </p:grpSp>
      </p:grpSp>
      <p:pic>
        <p:nvPicPr>
          <p:cNvPr id="89"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3F12F02C-AF38-4BF3-B3D0-6D645BEB8E80}"/>
              </a:ext>
            </a:extLst>
          </p:cNvPr>
          <p:cNvSpPr>
            <a:spLocks noGrp="1"/>
          </p:cNvSpPr>
          <p:nvPr>
            <p:ph type="title"/>
          </p:nvPr>
        </p:nvSpPr>
        <p:spPr>
          <a:xfrm>
            <a:off x="8036041" y="618518"/>
            <a:ext cx="3281003" cy="764195"/>
          </a:xfrm>
        </p:spPr>
        <p:txBody>
          <a:bodyPr anchor="b">
            <a:normAutofit/>
          </a:bodyPr>
          <a:lstStyle/>
          <a:p>
            <a:r>
              <a:rPr lang="en-US" sz="2800" dirty="0">
                <a:solidFill>
                  <a:srgbClr val="FFFFFF"/>
                </a:solidFill>
              </a:rPr>
              <a:t>Coding Issues</a:t>
            </a:r>
          </a:p>
        </p:txBody>
      </p:sp>
      <p:sp useBgFill="1">
        <p:nvSpPr>
          <p:cNvPr id="91"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ext&#10;&#10;Description automatically generated">
            <a:extLst>
              <a:ext uri="{FF2B5EF4-FFF2-40B4-BE49-F238E27FC236}">
                <a16:creationId xmlns:a16="http://schemas.microsoft.com/office/drawing/2014/main" id="{BBA7D569-BCDE-4F8C-908C-F098C7A87339}"/>
              </a:ext>
            </a:extLst>
          </p:cNvPr>
          <p:cNvPicPr>
            <a:picLocks noChangeAspect="1"/>
          </p:cNvPicPr>
          <p:nvPr/>
        </p:nvPicPr>
        <p:blipFill>
          <a:blip r:embed="rId3"/>
          <a:stretch>
            <a:fillRect/>
          </a:stretch>
        </p:blipFill>
        <p:spPr>
          <a:xfrm>
            <a:off x="1581809" y="1137621"/>
            <a:ext cx="5186739" cy="4577297"/>
          </a:xfrm>
          <a:prstGeom prst="rect">
            <a:avLst/>
          </a:prstGeom>
        </p:spPr>
      </p:pic>
      <p:sp>
        <p:nvSpPr>
          <p:cNvPr id="43" name="Content Placeholder 42">
            <a:extLst>
              <a:ext uri="{FF2B5EF4-FFF2-40B4-BE49-F238E27FC236}">
                <a16:creationId xmlns:a16="http://schemas.microsoft.com/office/drawing/2014/main" id="{0FEA52BF-2393-421D-8ED3-037B2BABB4EF}"/>
              </a:ext>
            </a:extLst>
          </p:cNvPr>
          <p:cNvSpPr>
            <a:spLocks noGrp="1"/>
          </p:cNvSpPr>
          <p:nvPr>
            <p:ph idx="1"/>
          </p:nvPr>
        </p:nvSpPr>
        <p:spPr>
          <a:xfrm>
            <a:off x="8036041" y="1435101"/>
            <a:ext cx="3281004" cy="4356100"/>
          </a:xfrm>
        </p:spPr>
        <p:txBody>
          <a:bodyPr>
            <a:normAutofit/>
          </a:bodyPr>
          <a:lstStyle/>
          <a:p>
            <a:r>
              <a:rPr lang="en-US" sz="2000" dirty="0">
                <a:solidFill>
                  <a:srgbClr val="FFFFFF"/>
                </a:solidFill>
              </a:rPr>
              <a:t>The external CSS sheet was creating a problem for me. </a:t>
            </a:r>
          </a:p>
          <a:p>
            <a:r>
              <a:rPr lang="en-US" sz="2000" dirty="0">
                <a:solidFill>
                  <a:srgbClr val="FFFFFF"/>
                </a:solidFill>
              </a:rPr>
              <a:t>Each game needed to have its own background</a:t>
            </a:r>
          </a:p>
          <a:p>
            <a:r>
              <a:rPr lang="en-US" sz="2000" dirty="0">
                <a:solidFill>
                  <a:srgbClr val="FFFFFF"/>
                </a:solidFill>
              </a:rPr>
              <a:t>To solve that problem, I created a CSS class style tailored to the needs of each page.</a:t>
            </a:r>
          </a:p>
          <a:p>
            <a:pPr marL="0" indent="0">
              <a:buNone/>
            </a:pPr>
            <a:endParaRPr lang="en-US" sz="2000" dirty="0">
              <a:solidFill>
                <a:srgbClr val="FFFFFF"/>
              </a:solidFill>
            </a:endParaRPr>
          </a:p>
        </p:txBody>
      </p:sp>
    </p:spTree>
    <p:extLst>
      <p:ext uri="{BB962C8B-B14F-4D97-AF65-F5344CB8AC3E}">
        <p14:creationId xmlns:p14="http://schemas.microsoft.com/office/powerpoint/2010/main" val="2579435539"/>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411</TotalTime>
  <Words>683</Words>
  <Application>Microsoft Office PowerPoint</Application>
  <PresentationFormat>Widescreen</PresentationFormat>
  <Paragraphs>60</Paragraphs>
  <Slides>16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Tw Cen MT</vt:lpstr>
      <vt:lpstr>Circuit</vt:lpstr>
      <vt:lpstr>Final Project CIT 190</vt:lpstr>
      <vt:lpstr>Interface Design</vt:lpstr>
      <vt:lpstr>Interactive Features</vt:lpstr>
      <vt:lpstr>Interface Design</vt:lpstr>
      <vt:lpstr>Color Scheme</vt:lpstr>
      <vt:lpstr>I want people to have fun playing my games. The Jungle games create a sense of wonder of a land far away.   One of the goals is to expose children to different places in the world.  Jungle games will also spark creativity in children as they move the parrots around to create their own jungle scene.</vt:lpstr>
      <vt:lpstr>The jungle parrots are very fun for all people.  The bright primary colors bring a sense of excitement.  Children can be very creative as they move the parrots around to design their own jungle.</vt:lpstr>
      <vt:lpstr>Menu Design</vt:lpstr>
      <vt:lpstr>Coding Issues</vt:lpstr>
      <vt:lpstr>Gaming Fun for Everyone</vt:lpstr>
      <vt:lpstr>Game Layout and Color scheme</vt:lpstr>
      <vt:lpstr>How to Play movable parrots</vt:lpstr>
      <vt:lpstr>Plans and progress on second game</vt:lpstr>
      <vt:lpstr>Coding Problems for second game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my Jungle Game</dc:title>
  <dc:creator>Donna</dc:creator>
  <cp:lastModifiedBy>Donna Curiel</cp:lastModifiedBy>
  <cp:revision>48</cp:revision>
  <dcterms:created xsi:type="dcterms:W3CDTF">2021-03-07T21:13:58Z</dcterms:created>
  <dcterms:modified xsi:type="dcterms:W3CDTF">2021-03-23T17:40:55Z</dcterms:modified>
</cp:coreProperties>
</file>

<file path=docProps/thumbnail.jpeg>
</file>